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9" r:id="rId3"/>
    <p:sldId id="260" r:id="rId4"/>
    <p:sldId id="261" r:id="rId5"/>
    <p:sldId id="262" r:id="rId6"/>
    <p:sldId id="288" r:id="rId7"/>
    <p:sldId id="265"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1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0"/>
    <p:restoredTop sz="67638"/>
  </p:normalViewPr>
  <p:slideViewPr>
    <p:cSldViewPr snapToGrid="0" snapToObjects="1">
      <p:cViewPr varScale="1">
        <p:scale>
          <a:sx n="76" d="100"/>
          <a:sy n="76" d="100"/>
        </p:scale>
        <p:origin x="1264" y="19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31DFF-BDF4-2C40-B6AA-91A4D818F160}" type="datetimeFigureOut">
              <a:rPr lang="en-US" smtClean="0"/>
              <a:t>10/28/21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CA00F-128D-5F42-85AC-34060F659C73}" type="slidenum">
              <a:rPr lang="en-US" smtClean="0"/>
              <a:t>‹#›</a:t>
            </a:fld>
            <a:endParaRPr lang="en-US"/>
          </a:p>
        </p:txBody>
      </p:sp>
    </p:spTree>
    <p:extLst>
      <p:ext uri="{BB962C8B-B14F-4D97-AF65-F5344CB8AC3E}">
        <p14:creationId xmlns:p14="http://schemas.microsoft.com/office/powerpoint/2010/main" val="232909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a:t>
            </a:fld>
            <a:endParaRPr lang="en-US"/>
          </a:p>
        </p:txBody>
      </p:sp>
    </p:spTree>
    <p:extLst>
      <p:ext uri="{BB962C8B-B14F-4D97-AF65-F5344CB8AC3E}">
        <p14:creationId xmlns:p14="http://schemas.microsoft.com/office/powerpoint/2010/main" val="141739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as entrepreneurs there are no limits.  So what if you flipped this around nowhere you are living on ten percent and giving away 90 percent.   This doesn't mean sacrificing your life style.  But what it does mean is that you are thinking and striving in a much bigger way.</a:t>
            </a:r>
          </a:p>
          <a:p>
            <a:endParaRPr lang="en-US" dirty="0"/>
          </a:p>
          <a:p>
            <a:r>
              <a:rPr lang="en-US" dirty="0"/>
              <a:t>For example, to use easy math if your lifestyle costs 1M a year, that would mean your business would need to make $10.</a:t>
            </a:r>
          </a:p>
          <a:p>
            <a:endParaRPr lang="en-US" dirty="0"/>
          </a:p>
          <a:p>
            <a:r>
              <a:rPr lang="en-US" dirty="0"/>
              <a:t>2M - 20M</a:t>
            </a:r>
          </a:p>
          <a:p>
            <a:endParaRPr lang="en-US" dirty="0"/>
          </a:p>
          <a:p>
            <a:r>
              <a:rPr lang="en-US" dirty="0"/>
              <a:t>Stu and I are working towards this every year, and every year we get little closer.</a:t>
            </a:r>
          </a:p>
          <a:p>
            <a:endParaRPr lang="en-US" dirty="0"/>
          </a:p>
          <a:p>
            <a:r>
              <a:rPr lang="en-US" dirty="0"/>
              <a:t>That is the beauty about being an entrepreneur there is no ceiling.</a:t>
            </a:r>
          </a:p>
        </p:txBody>
      </p:sp>
      <p:sp>
        <p:nvSpPr>
          <p:cNvPr id="4" name="Slide Number Placeholder 3"/>
          <p:cNvSpPr>
            <a:spLocks noGrp="1"/>
          </p:cNvSpPr>
          <p:nvPr>
            <p:ph type="sldNum" sz="quarter" idx="5"/>
          </p:nvPr>
        </p:nvSpPr>
        <p:spPr/>
        <p:txBody>
          <a:bodyPr/>
          <a:lstStyle/>
          <a:p>
            <a:fld id="{AE8CA00F-128D-5F42-85AC-34060F659C73}" type="slidenum">
              <a:rPr lang="en-US" smtClean="0"/>
              <a:t>10</a:t>
            </a:fld>
            <a:endParaRPr lang="en-US"/>
          </a:p>
        </p:txBody>
      </p:sp>
    </p:spTree>
    <p:extLst>
      <p:ext uri="{BB962C8B-B14F-4D97-AF65-F5344CB8AC3E}">
        <p14:creationId xmlns:p14="http://schemas.microsoft.com/office/powerpoint/2010/main" val="199743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11</a:t>
            </a:fld>
            <a:endParaRPr lang="en-US"/>
          </a:p>
        </p:txBody>
      </p:sp>
    </p:spTree>
    <p:extLst>
      <p:ext uri="{BB962C8B-B14F-4D97-AF65-F5344CB8AC3E}">
        <p14:creationId xmlns:p14="http://schemas.microsoft.com/office/powerpoint/2010/main" val="162799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12</a:t>
            </a:fld>
            <a:endParaRPr lang="en-US"/>
          </a:p>
        </p:txBody>
      </p:sp>
    </p:spTree>
    <p:extLst>
      <p:ext uri="{BB962C8B-B14F-4D97-AF65-F5344CB8AC3E}">
        <p14:creationId xmlns:p14="http://schemas.microsoft.com/office/powerpoint/2010/main" val="279824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13</a:t>
            </a:fld>
            <a:endParaRPr lang="en-US"/>
          </a:p>
        </p:txBody>
      </p:sp>
    </p:spTree>
    <p:extLst>
      <p:ext uri="{BB962C8B-B14F-4D97-AF65-F5344CB8AC3E}">
        <p14:creationId xmlns:p14="http://schemas.microsoft.com/office/powerpoint/2010/main" val="306291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14</a:t>
            </a:fld>
            <a:endParaRPr lang="en-US"/>
          </a:p>
        </p:txBody>
      </p:sp>
    </p:spTree>
    <p:extLst>
      <p:ext uri="{BB962C8B-B14F-4D97-AF65-F5344CB8AC3E}">
        <p14:creationId xmlns:p14="http://schemas.microsoft.com/office/powerpoint/2010/main" val="383523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Ladies this is great, but there is always someone who is trying to stop us—and it’s usually ourselves! </a:t>
            </a:r>
          </a:p>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15</a:t>
            </a:fld>
            <a:endParaRPr lang="en-US"/>
          </a:p>
        </p:txBody>
      </p:sp>
    </p:spTree>
    <p:extLst>
      <p:ext uri="{BB962C8B-B14F-4D97-AF65-F5344CB8AC3E}">
        <p14:creationId xmlns:p14="http://schemas.microsoft.com/office/powerpoint/2010/main" val="63488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16</a:t>
            </a:fld>
            <a:endParaRPr lang="en-US"/>
          </a:p>
        </p:txBody>
      </p:sp>
    </p:spTree>
    <p:extLst>
      <p:ext uri="{BB962C8B-B14F-4D97-AF65-F5344CB8AC3E}">
        <p14:creationId xmlns:p14="http://schemas.microsoft.com/office/powerpoint/2010/main" val="1235052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21</a:t>
            </a:fld>
            <a:endParaRPr lang="en-US"/>
          </a:p>
        </p:txBody>
      </p:sp>
    </p:spTree>
    <p:extLst>
      <p:ext uri="{BB962C8B-B14F-4D97-AF65-F5344CB8AC3E}">
        <p14:creationId xmlns:p14="http://schemas.microsoft.com/office/powerpoint/2010/main" val="421358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24</a:t>
            </a:fld>
            <a:endParaRPr lang="en-US"/>
          </a:p>
        </p:txBody>
      </p:sp>
    </p:spTree>
    <p:extLst>
      <p:ext uri="{BB962C8B-B14F-4D97-AF65-F5344CB8AC3E}">
        <p14:creationId xmlns:p14="http://schemas.microsoft.com/office/powerpoint/2010/main" val="8743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25</a:t>
            </a:fld>
            <a:endParaRPr lang="en-US"/>
          </a:p>
        </p:txBody>
      </p:sp>
    </p:spTree>
    <p:extLst>
      <p:ext uri="{BB962C8B-B14F-4D97-AF65-F5344CB8AC3E}">
        <p14:creationId xmlns:p14="http://schemas.microsoft.com/office/powerpoint/2010/main" val="271548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Amy a mom, wife, multi passionate entrepreneur.</a:t>
            </a:r>
          </a:p>
          <a:p>
            <a:endParaRPr lang="en-US" dirty="0"/>
          </a:p>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2</a:t>
            </a:fld>
            <a:endParaRPr lang="en-US"/>
          </a:p>
        </p:txBody>
      </p:sp>
    </p:spTree>
    <p:extLst>
      <p:ext uri="{BB962C8B-B14F-4D97-AF65-F5344CB8AC3E}">
        <p14:creationId xmlns:p14="http://schemas.microsoft.com/office/powerpoint/2010/main" val="79931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26</a:t>
            </a:fld>
            <a:endParaRPr lang="en-US"/>
          </a:p>
        </p:txBody>
      </p:sp>
    </p:spTree>
    <p:extLst>
      <p:ext uri="{BB962C8B-B14F-4D97-AF65-F5344CB8AC3E}">
        <p14:creationId xmlns:p14="http://schemas.microsoft.com/office/powerpoint/2010/main" val="183665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passion for giving back. </a:t>
            </a:r>
          </a:p>
          <a:p>
            <a:endParaRPr lang="en-US" dirty="0"/>
          </a:p>
          <a:p>
            <a:r>
              <a:rPr lang="en-US" dirty="0"/>
              <a:t>Co-Founder of Village Impact. </a:t>
            </a:r>
          </a:p>
        </p:txBody>
      </p:sp>
      <p:sp>
        <p:nvSpPr>
          <p:cNvPr id="4" name="Slide Number Placeholder 3"/>
          <p:cNvSpPr>
            <a:spLocks noGrp="1"/>
          </p:cNvSpPr>
          <p:nvPr>
            <p:ph type="sldNum" sz="quarter" idx="5"/>
          </p:nvPr>
        </p:nvSpPr>
        <p:spPr/>
        <p:txBody>
          <a:bodyPr/>
          <a:lstStyle/>
          <a:p>
            <a:fld id="{AE8CA00F-128D-5F42-85AC-34060F659C73}" type="slidenum">
              <a:rPr lang="en-US" smtClean="0"/>
              <a:t>3</a:t>
            </a:fld>
            <a:endParaRPr lang="en-US"/>
          </a:p>
        </p:txBody>
      </p:sp>
    </p:spTree>
    <p:extLst>
      <p:ext uri="{BB962C8B-B14F-4D97-AF65-F5344CB8AC3E}">
        <p14:creationId xmlns:p14="http://schemas.microsoft.com/office/powerpoint/2010/main" val="193554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dirty="0" err="1"/>
              <a:t>LadyStrength</a:t>
            </a:r>
            <a:r>
              <a:rPr lang="en-US" dirty="0"/>
              <a:t> - Lover of adventure travel and different experiences that get you out of your comfort zone</a:t>
            </a:r>
          </a:p>
        </p:txBody>
      </p:sp>
      <p:sp>
        <p:nvSpPr>
          <p:cNvPr id="4" name="Slide Number Placeholder 3"/>
          <p:cNvSpPr>
            <a:spLocks noGrp="1"/>
          </p:cNvSpPr>
          <p:nvPr>
            <p:ph type="sldNum" sz="quarter" idx="5"/>
          </p:nvPr>
        </p:nvSpPr>
        <p:spPr/>
        <p:txBody>
          <a:bodyPr/>
          <a:lstStyle/>
          <a:p>
            <a:fld id="{AE8CA00F-128D-5F42-85AC-34060F659C73}" type="slidenum">
              <a:rPr lang="en-US" smtClean="0"/>
              <a:t>4</a:t>
            </a:fld>
            <a:endParaRPr lang="en-US"/>
          </a:p>
        </p:txBody>
      </p:sp>
    </p:spTree>
    <p:extLst>
      <p:ext uri="{BB962C8B-B14F-4D97-AF65-F5344CB8AC3E}">
        <p14:creationId xmlns:p14="http://schemas.microsoft.com/office/powerpoint/2010/main" val="369128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Latest passion for creating experiences, creation of </a:t>
            </a:r>
            <a:r>
              <a:rPr lang="en-US" dirty="0" err="1"/>
              <a:t>AirBnB</a:t>
            </a:r>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5</a:t>
            </a:fld>
            <a:endParaRPr lang="en-US"/>
          </a:p>
        </p:txBody>
      </p:sp>
    </p:spTree>
    <p:extLst>
      <p:ext uri="{BB962C8B-B14F-4D97-AF65-F5344CB8AC3E}">
        <p14:creationId xmlns:p14="http://schemas.microsoft.com/office/powerpoint/2010/main" val="365793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Stu.  </a:t>
            </a:r>
          </a:p>
          <a:p>
            <a:endParaRPr lang="en-US" dirty="0"/>
          </a:p>
          <a:p>
            <a:r>
              <a:rPr lang="en-US" dirty="0"/>
              <a:t>Although we have differences, together we have created a life that I am really proud of. </a:t>
            </a:r>
          </a:p>
          <a:p>
            <a:endParaRPr lang="en-US" dirty="0"/>
          </a:p>
          <a:p>
            <a:endParaRPr lang="en-US" dirty="0"/>
          </a:p>
        </p:txBody>
      </p:sp>
      <p:sp>
        <p:nvSpPr>
          <p:cNvPr id="4" name="Slide Number Placeholder 3"/>
          <p:cNvSpPr>
            <a:spLocks noGrp="1"/>
          </p:cNvSpPr>
          <p:nvPr>
            <p:ph type="sldNum" sz="quarter" idx="5"/>
          </p:nvPr>
        </p:nvSpPr>
        <p:spPr/>
        <p:txBody>
          <a:bodyPr/>
          <a:lstStyle/>
          <a:p>
            <a:fld id="{AE8CA00F-128D-5F42-85AC-34060F659C73}" type="slidenum">
              <a:rPr lang="en-US" smtClean="0"/>
              <a:t>6</a:t>
            </a:fld>
            <a:endParaRPr lang="en-US"/>
          </a:p>
        </p:txBody>
      </p:sp>
    </p:spTree>
    <p:extLst>
      <p:ext uri="{BB962C8B-B14F-4D97-AF65-F5344CB8AC3E}">
        <p14:creationId xmlns:p14="http://schemas.microsoft.com/office/powerpoint/2010/main" val="242811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Sounds exhausting right lol.</a:t>
            </a:r>
          </a:p>
          <a:p>
            <a:r>
              <a:rPr lang="en-US" dirty="0"/>
              <a:t>Let me share a few things that can help, that we learned the hard way..</a:t>
            </a:r>
          </a:p>
        </p:txBody>
      </p:sp>
      <p:sp>
        <p:nvSpPr>
          <p:cNvPr id="4" name="Slide Number Placeholder 3"/>
          <p:cNvSpPr>
            <a:spLocks noGrp="1"/>
          </p:cNvSpPr>
          <p:nvPr>
            <p:ph type="sldNum" sz="quarter" idx="5"/>
          </p:nvPr>
        </p:nvSpPr>
        <p:spPr/>
        <p:txBody>
          <a:bodyPr/>
          <a:lstStyle/>
          <a:p>
            <a:fld id="{AE8CA00F-128D-5F42-85AC-34060F659C73}" type="slidenum">
              <a:rPr lang="en-US" smtClean="0"/>
              <a:t>7</a:t>
            </a:fld>
            <a:endParaRPr lang="en-US"/>
          </a:p>
        </p:txBody>
      </p:sp>
    </p:spTree>
    <p:extLst>
      <p:ext uri="{BB962C8B-B14F-4D97-AF65-F5344CB8AC3E}">
        <p14:creationId xmlns:p14="http://schemas.microsoft.com/office/powerpoint/2010/main" val="397715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we have shared goals...</a:t>
            </a:r>
          </a:p>
        </p:txBody>
      </p:sp>
      <p:sp>
        <p:nvSpPr>
          <p:cNvPr id="4" name="Slide Number Placeholder 3"/>
          <p:cNvSpPr>
            <a:spLocks noGrp="1"/>
          </p:cNvSpPr>
          <p:nvPr>
            <p:ph type="sldNum" sz="quarter" idx="5"/>
          </p:nvPr>
        </p:nvSpPr>
        <p:spPr/>
        <p:txBody>
          <a:bodyPr/>
          <a:lstStyle/>
          <a:p>
            <a:fld id="{AE8CA00F-128D-5F42-85AC-34060F659C73}" type="slidenum">
              <a:rPr lang="en-US" smtClean="0"/>
              <a:t>8</a:t>
            </a:fld>
            <a:endParaRPr lang="en-US"/>
          </a:p>
        </p:txBody>
      </p:sp>
    </p:spTree>
    <p:extLst>
      <p:ext uri="{BB962C8B-B14F-4D97-AF65-F5344CB8AC3E}">
        <p14:creationId xmlns:p14="http://schemas.microsoft.com/office/powerpoint/2010/main" val="91915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mindset around giving is to live on90 percent and give 10 percent of it away to cases you are passionate about.</a:t>
            </a:r>
          </a:p>
        </p:txBody>
      </p:sp>
      <p:sp>
        <p:nvSpPr>
          <p:cNvPr id="4" name="Slide Number Placeholder 3"/>
          <p:cNvSpPr>
            <a:spLocks noGrp="1"/>
          </p:cNvSpPr>
          <p:nvPr>
            <p:ph type="sldNum" sz="quarter" idx="5"/>
          </p:nvPr>
        </p:nvSpPr>
        <p:spPr/>
        <p:txBody>
          <a:bodyPr/>
          <a:lstStyle/>
          <a:p>
            <a:fld id="{AE8CA00F-128D-5F42-85AC-34060F659C73}" type="slidenum">
              <a:rPr lang="en-US" smtClean="0"/>
              <a:t>9</a:t>
            </a:fld>
            <a:endParaRPr lang="en-US"/>
          </a:p>
        </p:txBody>
      </p:sp>
    </p:spTree>
    <p:extLst>
      <p:ext uri="{BB962C8B-B14F-4D97-AF65-F5344CB8AC3E}">
        <p14:creationId xmlns:p14="http://schemas.microsoft.com/office/powerpoint/2010/main" val="61012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F1E2-7F99-D747-849C-5A4BA3040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87F0F-82C1-E44E-8F0F-A2AB85F62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C35DE-028E-BC44-AF9F-79A1ABE35DCF}"/>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5" name="Footer Placeholder 4">
            <a:extLst>
              <a:ext uri="{FF2B5EF4-FFF2-40B4-BE49-F238E27FC236}">
                <a16:creationId xmlns:a16="http://schemas.microsoft.com/office/drawing/2014/main" id="{2A26CAEB-3EBB-DF47-8ACB-8D3DFDD46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DAA90-EC3A-1C48-B386-48BE9439BA5A}"/>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161602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D621-A0E0-814E-A020-4D358D99E4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522A00-470C-6E46-B1E8-2BE16EA66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3F71-5FD3-A24D-8ECF-91365BCE4F91}"/>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5" name="Footer Placeholder 4">
            <a:extLst>
              <a:ext uri="{FF2B5EF4-FFF2-40B4-BE49-F238E27FC236}">
                <a16:creationId xmlns:a16="http://schemas.microsoft.com/office/drawing/2014/main" id="{9E7E2987-D91E-CD4E-AC77-4342721FD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C1F57-05F5-6F45-91B7-67819AB8A114}"/>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135192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D08DC-ABD3-8A47-9437-2B33157770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4D760B-08C8-3E49-8874-F019FCCE2A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58AA3-16A6-E245-83E3-7D1D8C2FB536}"/>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5" name="Footer Placeholder 4">
            <a:extLst>
              <a:ext uri="{FF2B5EF4-FFF2-40B4-BE49-F238E27FC236}">
                <a16:creationId xmlns:a16="http://schemas.microsoft.com/office/drawing/2014/main" id="{CFABD3E4-06D7-DD45-8C3C-11C10558D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591CC-4B8B-1348-922A-6F37B9C5685A}"/>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57069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24B2-A71A-FD4A-87AA-94EA510D2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45D7B-0811-4048-BC87-24E4BB92A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8352B-2BD9-3B44-9EF8-E63F199B378C}"/>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5" name="Footer Placeholder 4">
            <a:extLst>
              <a:ext uri="{FF2B5EF4-FFF2-40B4-BE49-F238E27FC236}">
                <a16:creationId xmlns:a16="http://schemas.microsoft.com/office/drawing/2014/main" id="{88E16641-A121-234B-8993-FD56CC8E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FB31F-8BC9-3E4C-BECF-B34C1CEB6B2A}"/>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288897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1B59-B1F6-4242-A4A8-ABFD0FE46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5060C5-E771-AB41-84ED-783D9703D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B55FB5-DE03-F24A-9028-8BAEDD5C7129}"/>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5" name="Footer Placeholder 4">
            <a:extLst>
              <a:ext uri="{FF2B5EF4-FFF2-40B4-BE49-F238E27FC236}">
                <a16:creationId xmlns:a16="http://schemas.microsoft.com/office/drawing/2014/main" id="{701A8872-C0A9-0B43-8699-0D019D6B9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6EBF4-DB90-804C-9D0C-832B13A2F13B}"/>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97134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1307-AB8E-384A-ADE5-089026DCBB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91FC5-4144-3D46-846A-7CAF3E88D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1F313-3F7C-5345-AD6C-8CCA88EFD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71C42-3BE5-3B44-9B8E-AB16741DD986}"/>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6" name="Footer Placeholder 5">
            <a:extLst>
              <a:ext uri="{FF2B5EF4-FFF2-40B4-BE49-F238E27FC236}">
                <a16:creationId xmlns:a16="http://schemas.microsoft.com/office/drawing/2014/main" id="{9C92170A-3EFA-1441-8C29-354F8995C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4C952-CE8D-7C4A-968D-59E63140115D}"/>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324664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E208-0970-1144-814F-9E2E9B537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298D7-6CA3-0E45-9705-DB4D3F9AD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6B41E7-3426-0149-B4DB-5AABB2867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FE4628-D2FF-E74A-B682-29C66309C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F482D6-1174-C74D-A1C1-55A2A89251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00787-19EA-4A4E-8426-2EA0B97BA31C}"/>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8" name="Footer Placeholder 7">
            <a:extLst>
              <a:ext uri="{FF2B5EF4-FFF2-40B4-BE49-F238E27FC236}">
                <a16:creationId xmlns:a16="http://schemas.microsoft.com/office/drawing/2014/main" id="{90CF6871-FDA0-D744-A4EF-F56A89F398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432CD-075F-8442-B9CF-4DD028143E16}"/>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122209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C1B0-D98A-B840-9F7B-E7FB9C102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4D23E9-2EEE-D74D-BCC2-E0D47DAE911B}"/>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4" name="Footer Placeholder 3">
            <a:extLst>
              <a:ext uri="{FF2B5EF4-FFF2-40B4-BE49-F238E27FC236}">
                <a16:creationId xmlns:a16="http://schemas.microsoft.com/office/drawing/2014/main" id="{3D484C0C-6595-9A45-9728-E590A1CD89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64542B-C48F-1247-9F46-3AD0EE2887E0}"/>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272847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2B559-F3C3-A247-9E89-42786B6AFCFD}"/>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3" name="Footer Placeholder 2">
            <a:extLst>
              <a:ext uri="{FF2B5EF4-FFF2-40B4-BE49-F238E27FC236}">
                <a16:creationId xmlns:a16="http://schemas.microsoft.com/office/drawing/2014/main" id="{2465C828-3BE5-C64E-ACA2-C66DFA7F8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605E5A-0519-A746-93C4-0F8686CD8F08}"/>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175217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A169-0593-2F40-9ABB-BE991866A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89338F-6F86-E84C-BA05-8BD184518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9526E2-F08B-6A43-BD44-98EFC35A2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F0481-CCF4-0A47-9F7F-094A720489B4}"/>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6" name="Footer Placeholder 5">
            <a:extLst>
              <a:ext uri="{FF2B5EF4-FFF2-40B4-BE49-F238E27FC236}">
                <a16:creationId xmlns:a16="http://schemas.microsoft.com/office/drawing/2014/main" id="{77F5B779-7FFC-EB49-B13C-51D279649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C242C-2D92-0D44-8BAE-E89952785337}"/>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134905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5767-381B-824D-A135-CBB478904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FB78B-B4A0-CC4C-887F-D141E59DC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A11A2-E385-9A42-9E53-7BAB4BD89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7F7A9-12C3-8949-A7A1-A8ADEB9D5713}"/>
              </a:ext>
            </a:extLst>
          </p:cNvPr>
          <p:cNvSpPr>
            <a:spLocks noGrp="1"/>
          </p:cNvSpPr>
          <p:nvPr>
            <p:ph type="dt" sz="half" idx="10"/>
          </p:nvPr>
        </p:nvSpPr>
        <p:spPr/>
        <p:txBody>
          <a:bodyPr/>
          <a:lstStyle/>
          <a:p>
            <a:fld id="{C05F6A01-75E1-EA49-8E2A-1FAF20D6F7A1}" type="datetimeFigureOut">
              <a:rPr lang="en-US" smtClean="0"/>
              <a:t>10/28/21</a:t>
            </a:fld>
            <a:endParaRPr lang="en-US"/>
          </a:p>
        </p:txBody>
      </p:sp>
      <p:sp>
        <p:nvSpPr>
          <p:cNvPr id="6" name="Footer Placeholder 5">
            <a:extLst>
              <a:ext uri="{FF2B5EF4-FFF2-40B4-BE49-F238E27FC236}">
                <a16:creationId xmlns:a16="http://schemas.microsoft.com/office/drawing/2014/main" id="{920C0BF9-F68A-AC4D-8103-759F25D43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85FB2-F4F8-614D-AF3A-D9D34EBE10FA}"/>
              </a:ext>
            </a:extLst>
          </p:cNvPr>
          <p:cNvSpPr>
            <a:spLocks noGrp="1"/>
          </p:cNvSpPr>
          <p:nvPr>
            <p:ph type="sldNum" sz="quarter" idx="12"/>
          </p:nvPr>
        </p:nvSpPr>
        <p:spPr/>
        <p:txBody>
          <a:bodyPr/>
          <a:lstStyle/>
          <a:p>
            <a:fld id="{A633051A-367A-9D46-833C-C10D6FBF6B1B}" type="slidenum">
              <a:rPr lang="en-US" smtClean="0"/>
              <a:t>‹#›</a:t>
            </a:fld>
            <a:endParaRPr lang="en-US"/>
          </a:p>
        </p:txBody>
      </p:sp>
    </p:spTree>
    <p:extLst>
      <p:ext uri="{BB962C8B-B14F-4D97-AF65-F5344CB8AC3E}">
        <p14:creationId xmlns:p14="http://schemas.microsoft.com/office/powerpoint/2010/main" val="292226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5C6CC-233F-FF4B-A40C-E2544F9B6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6CDD63-8510-AC48-B831-6B501478B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26EDF-2EA3-9545-AE89-AF31B219A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6A01-75E1-EA49-8E2A-1FAF20D6F7A1}" type="datetimeFigureOut">
              <a:rPr lang="en-US" smtClean="0"/>
              <a:t>10/28/21</a:t>
            </a:fld>
            <a:endParaRPr lang="en-US"/>
          </a:p>
        </p:txBody>
      </p:sp>
      <p:sp>
        <p:nvSpPr>
          <p:cNvPr id="5" name="Footer Placeholder 4">
            <a:extLst>
              <a:ext uri="{FF2B5EF4-FFF2-40B4-BE49-F238E27FC236}">
                <a16:creationId xmlns:a16="http://schemas.microsoft.com/office/drawing/2014/main" id="{B84B8255-70D0-9E4E-B05E-A6B6E9F37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7CF282-83DD-4147-B285-102E04430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3051A-367A-9D46-833C-C10D6FBF6B1B}" type="slidenum">
              <a:rPr lang="en-US" smtClean="0"/>
              <a:t>‹#›</a:t>
            </a:fld>
            <a:endParaRPr lang="en-US"/>
          </a:p>
        </p:txBody>
      </p:sp>
    </p:spTree>
    <p:extLst>
      <p:ext uri="{BB962C8B-B14F-4D97-AF65-F5344CB8AC3E}">
        <p14:creationId xmlns:p14="http://schemas.microsoft.com/office/powerpoint/2010/main" val="150412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9182A2-EC3F-184D-B98F-DA66EEB79753}"/>
              </a:ext>
            </a:extLst>
          </p:cNvPr>
          <p:cNvPicPr>
            <a:picLocks noGrp="1" noChangeAspect="1"/>
          </p:cNvPicPr>
          <p:nvPr>
            <p:ph idx="1"/>
          </p:nvPr>
        </p:nvPicPr>
        <p:blipFill>
          <a:blip r:embed="rId3"/>
          <a:stretch>
            <a:fillRect/>
          </a:stretch>
        </p:blipFill>
        <p:spPr>
          <a:xfrm>
            <a:off x="0" y="473824"/>
            <a:ext cx="12192000" cy="6858000"/>
          </a:xfrm>
        </p:spPr>
      </p:pic>
    </p:spTree>
    <p:extLst>
      <p:ext uri="{BB962C8B-B14F-4D97-AF65-F5344CB8AC3E}">
        <p14:creationId xmlns:p14="http://schemas.microsoft.com/office/powerpoint/2010/main" val="228217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DA600-254E-3346-98BA-E83BF661024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83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ABCEF-0686-4345-BC4E-8C84EB291DF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330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5A0DAB-AE46-8748-B7B6-04ABDC2354E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329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6F91B5-6A87-3D43-9BBD-0C0253D78A6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619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A2665D-FC63-284D-868C-0E321993784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992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76A76-45D2-094A-93DF-4179A8E57E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718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FE5D9-EAF2-9645-B5B7-BD934B705B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4968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804221-6956-3D4B-82BD-5AF38AA7CE6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066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2CC82-5D45-294B-BC1A-9B26790B04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389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8AAC93-4E19-544E-980A-02470B8C695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929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66CADA-4E85-494E-BAB6-36020BBCC92B}"/>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2C9599F-DF20-1A4A-B9D1-9C4BA2CBA276}"/>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6138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4C17C-A233-6A48-8891-BF1A704DA0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808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F0D42-A4E6-FB4E-A985-52967C951A0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831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8DBA9-FB36-1841-B48F-5A70AD0D7F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405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F0B4FE-458A-2343-A718-099B45054E4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9341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64642-6271-CF46-8584-4ABD02973D7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5584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75E2BD-5D50-E449-8811-24862BE6CBB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82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FA4745-BF24-384E-9911-CE79E1C94A3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94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7C3898-DA6D-0448-A758-FFAF05D9E8F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114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E4C0B-214C-0348-ABCA-C6CB6B07EF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078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7798B-83B8-0144-AD84-C8B722096B5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1422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B92914-1973-104F-B9F3-A596F1BD0989}"/>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4ED253EA-EE7F-014A-BDDF-B94DC16A3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1290" y="800100"/>
            <a:ext cx="5867393" cy="5867393"/>
          </a:xfrm>
          <a:prstGeom prst="rect">
            <a:avLst/>
          </a:prstGeom>
        </p:spPr>
      </p:pic>
      <p:pic>
        <p:nvPicPr>
          <p:cNvPr id="11" name="Picture 10">
            <a:extLst>
              <a:ext uri="{FF2B5EF4-FFF2-40B4-BE49-F238E27FC236}">
                <a16:creationId xmlns:a16="http://schemas.microsoft.com/office/drawing/2014/main" id="{FBA50B99-A2A0-4F46-8BE9-DAECC030C1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7792" y="-464480"/>
            <a:ext cx="6025397" cy="6025397"/>
          </a:xfrm>
          <a:prstGeom prst="rect">
            <a:avLst/>
          </a:prstGeom>
        </p:spPr>
      </p:pic>
      <p:pic>
        <p:nvPicPr>
          <p:cNvPr id="12" name="Picture 11">
            <a:extLst>
              <a:ext uri="{FF2B5EF4-FFF2-40B4-BE49-F238E27FC236}">
                <a16:creationId xmlns:a16="http://schemas.microsoft.com/office/drawing/2014/main" id="{6686C946-B5B0-C244-93C0-FEB44BB7B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412" y="-449352"/>
            <a:ext cx="6025397" cy="6025397"/>
          </a:xfrm>
          <a:prstGeom prst="rect">
            <a:avLst/>
          </a:prstGeom>
        </p:spPr>
      </p:pic>
    </p:spTree>
    <p:extLst>
      <p:ext uri="{BB962C8B-B14F-4D97-AF65-F5344CB8AC3E}">
        <p14:creationId xmlns:p14="http://schemas.microsoft.com/office/powerpoint/2010/main" val="31317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712E83-8ADD-DB4E-84B5-E60AC9686B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96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B3376-D862-7B48-8931-DBD57A2E24C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751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7C459D-67B1-CF41-960C-62B2EB948661}"/>
              </a:ext>
            </a:extLst>
          </p:cNvPr>
          <p:cNvPicPr>
            <a:picLocks noChangeAspect="1"/>
          </p:cNvPicPr>
          <p:nvPr/>
        </p:nvPicPr>
        <p:blipFill>
          <a:blip r:embed="rId3"/>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4051142D-21D5-DA42-BD49-08174947D36C}"/>
              </a:ext>
            </a:extLst>
          </p:cNvPr>
          <p:cNvCxnSpPr>
            <a:cxnSpLocks/>
          </p:cNvCxnSpPr>
          <p:nvPr/>
        </p:nvCxnSpPr>
        <p:spPr>
          <a:xfrm>
            <a:off x="878541" y="3429000"/>
            <a:ext cx="10434917" cy="0"/>
          </a:xfrm>
          <a:prstGeom prst="line">
            <a:avLst/>
          </a:prstGeom>
          <a:ln w="111125">
            <a:solidFill>
              <a:srgbClr val="D51C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2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3384</TotalTime>
  <Words>287</Words>
  <Application>Microsoft Macintosh PowerPoint</Application>
  <PresentationFormat>Widescreen</PresentationFormat>
  <Paragraphs>43</Paragraphs>
  <Slides>26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sylvia@villageimpact.com</dc:creator>
  <cp:lastModifiedBy>sylvia@villageimpact.com</cp:lastModifiedBy>
  <cp:revision>14</cp:revision>
  <dcterms:created xsi:type="dcterms:W3CDTF">2021-10-15T05:17:43Z</dcterms:created>
  <dcterms:modified xsi:type="dcterms:W3CDTF">2021-10-29T16:53:01Z</dcterms:modified>
</cp:coreProperties>
</file>